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7ED18-E9EE-4D2B-A764-BF2409C2C6AB}" type="datetimeFigureOut">
              <a:rPr lang="ru-RU" smtClean="0"/>
              <a:t>13.11.2014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3EA6F-137C-46F4-B102-DB7C05D9A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4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552A2-D139-4A27-A370-B46D46C7ED39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91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3150-74F7-4155-A549-29FCCEFA3AA7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49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1C598-B9FD-4496-BD2A-C1E1EE721ADF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4F9E9-C4A8-44F1-8851-45EE164C881F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0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D131-85B0-4DC0-A2FB-453E893B15A8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9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5162-4067-446E-A32E-95102B764333}" type="datetime1">
              <a:rPr lang="ru-RU" smtClean="0"/>
              <a:t>13.11.2014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1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9CFA-992C-4135-A98C-78C5BFB790FF}" type="datetime1">
              <a:rPr lang="ru-RU" smtClean="0"/>
              <a:t>13.11.2014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582C1-E288-4E2B-8262-47F016E77D4C}" type="datetime1">
              <a:rPr lang="ru-RU" smtClean="0"/>
              <a:t>13.11.2014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96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3A34-FEDD-4066-813F-8E082DE1540B}" type="datetime1">
              <a:rPr lang="ru-RU" smtClean="0"/>
              <a:t>13.11.2014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3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8988-FC82-4A6A-B2B2-39EFEDB64EF2}" type="datetime1">
              <a:rPr lang="ru-RU" smtClean="0"/>
              <a:t>13.11.2014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01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A7780-0422-4F00-98B2-67DE30B6C921}" type="datetime1">
              <a:rPr lang="ru-RU" smtClean="0"/>
              <a:t>13.11.2014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83FC-1DC1-4C9A-B01C-56A0E2DB69FC}" type="datetime1">
              <a:rPr lang="ru-RU" smtClean="0"/>
              <a:t>13.11.2014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9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Голографичность</a:t>
            </a:r>
            <a:r>
              <a:rPr lang="ru-RU" dirty="0" smtClean="0"/>
              <a:t> русской культуры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03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Взгляд на русское общество из западной культуры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13305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«Вы только говорите и ничего не делаете»</a:t>
            </a:r>
          </a:p>
          <a:p>
            <a:r>
              <a:rPr lang="ru-RU" dirty="0"/>
              <a:t>«Никогда не поймешь, где факты, а где фантазии… Все врут»</a:t>
            </a:r>
          </a:p>
          <a:p>
            <a:r>
              <a:rPr lang="ru-RU" dirty="0" smtClean="0"/>
              <a:t>«</a:t>
            </a:r>
            <a:r>
              <a:rPr lang="ru-RU" dirty="0"/>
              <a:t>Законы не действуют, а договоры не выполняются» </a:t>
            </a:r>
            <a:endParaRPr lang="ru-RU" dirty="0" smtClean="0"/>
          </a:p>
          <a:p>
            <a:r>
              <a:rPr lang="ru-RU" dirty="0"/>
              <a:t>«Кругом коррупция»</a:t>
            </a:r>
          </a:p>
          <a:p>
            <a:r>
              <a:rPr lang="ru-RU" dirty="0"/>
              <a:t>«Русские не любят друг друга»</a:t>
            </a:r>
          </a:p>
          <a:p>
            <a:r>
              <a:rPr lang="ru-RU" dirty="0"/>
              <a:t>«Россия должна…»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26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моменты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0610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Человек русской культуры не создает </a:t>
            </a:r>
            <a:r>
              <a:rPr lang="ru-RU" dirty="0" smtClean="0"/>
              <a:t>формы деятельности, </a:t>
            </a:r>
            <a:r>
              <a:rPr lang="ru-RU" dirty="0" smtClean="0"/>
              <a:t>а их «обживает»</a:t>
            </a:r>
          </a:p>
          <a:p>
            <a:r>
              <a:rPr lang="ru-RU" dirty="0" smtClean="0"/>
              <a:t>Текст и контекст</a:t>
            </a:r>
          </a:p>
          <a:p>
            <a:r>
              <a:rPr lang="ru-RU" dirty="0" smtClean="0"/>
              <a:t>Концепция человека</a:t>
            </a:r>
          </a:p>
          <a:p>
            <a:r>
              <a:rPr lang="ru-RU" dirty="0" smtClean="0"/>
              <a:t>«Власть» как механизм коммуникации и рефлексии</a:t>
            </a:r>
          </a:p>
          <a:p>
            <a:r>
              <a:rPr lang="en-US" dirty="0" smtClean="0"/>
              <a:t>What is lacking in Russia?</a:t>
            </a:r>
            <a:r>
              <a:rPr lang="ru-RU" dirty="0" smtClean="0"/>
              <a:t> – впечатления иностранцев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8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Человек русской культуры не создает </a:t>
            </a:r>
            <a:r>
              <a:rPr lang="ru-RU" sz="3600" dirty="0" smtClean="0"/>
              <a:t>формы деятельности, </a:t>
            </a:r>
            <a:r>
              <a:rPr lang="ru-RU" sz="3600" dirty="0"/>
              <a:t>а их «обживает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92488"/>
          </a:xfrm>
        </p:spPr>
        <p:txBody>
          <a:bodyPr/>
          <a:lstStyle/>
          <a:p>
            <a:r>
              <a:rPr lang="ru-RU" dirty="0" smtClean="0"/>
              <a:t>В нашей культуре нет достаточных инструментов для создания стандартизированных знаковых систем</a:t>
            </a:r>
          </a:p>
          <a:p>
            <a:r>
              <a:rPr lang="ru-RU" dirty="0" smtClean="0"/>
              <a:t>Примеры</a:t>
            </a:r>
          </a:p>
          <a:p>
            <a:pPr lvl="1"/>
            <a:r>
              <a:rPr lang="ru-RU" dirty="0" smtClean="0"/>
              <a:t>«Левша»</a:t>
            </a:r>
          </a:p>
          <a:p>
            <a:pPr lvl="1"/>
            <a:r>
              <a:rPr lang="ru-RU" dirty="0" smtClean="0"/>
              <a:t>Ракета-носитель</a:t>
            </a:r>
          </a:p>
          <a:p>
            <a:pPr lvl="1"/>
            <a:r>
              <a:rPr lang="ru-RU" dirty="0" smtClean="0"/>
              <a:t>Русская литература, музыка, живопись, театр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4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 и контекст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764904"/>
          </a:xfrm>
        </p:spPr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усская культура часто использует не конкретные «текстовые» инструменты, а диффузные «контекстные»</a:t>
            </a:r>
          </a:p>
          <a:p>
            <a:r>
              <a:rPr lang="ru-RU" dirty="0" smtClean="0"/>
              <a:t>Пример Ксении Касьяновой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2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Концепция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Для православного богословия мир творят две силы – Бог и человек. Это называется </a:t>
            </a:r>
            <a:r>
              <a:rPr lang="ru-RU" i="1" dirty="0" err="1"/>
              <a:t>синергúя</a:t>
            </a:r>
            <a:r>
              <a:rPr lang="ru-RU" dirty="0"/>
              <a:t> – совместное </a:t>
            </a:r>
            <a:r>
              <a:rPr lang="ru-RU" dirty="0" smtClean="0"/>
              <a:t>действие</a:t>
            </a:r>
          </a:p>
          <a:p>
            <a:r>
              <a:rPr lang="ru-RU" dirty="0"/>
              <a:t>Э</a:t>
            </a:r>
            <a:r>
              <a:rPr lang="ru-RU" dirty="0" smtClean="0"/>
              <a:t>то не </a:t>
            </a:r>
            <a:r>
              <a:rPr lang="ru-RU" dirty="0"/>
              <a:t>только богословский тезис, </a:t>
            </a:r>
            <a:r>
              <a:rPr lang="ru-RU" dirty="0" smtClean="0"/>
              <a:t>а фундаментальная </a:t>
            </a:r>
            <a:r>
              <a:rPr lang="ru-RU" dirty="0"/>
              <a:t>установка, каждый день определяющая наши </a:t>
            </a:r>
            <a:r>
              <a:rPr lang="ru-RU" dirty="0" smtClean="0"/>
              <a:t>поступки. </a:t>
            </a:r>
            <a:r>
              <a:rPr lang="ru-RU" dirty="0"/>
              <a:t>Ее смысл в том, что человек сопричастен всему, что происходит вокруг. Он не является ни инструментом, ни логически мыслящим механизмом, принимающим рациональные решения. </a:t>
            </a:r>
            <a:r>
              <a:rPr lang="ru-RU" dirty="0" smtClean="0"/>
              <a:t>Человек </a:t>
            </a:r>
            <a:r>
              <a:rPr lang="ru-RU" dirty="0"/>
              <a:t>состоит в «онлайновой» связи с миром, его ум, тело и душа непрерывно получают и передают вовне разнообразные </a:t>
            </a:r>
            <a:r>
              <a:rPr lang="ru-RU" dirty="0" smtClean="0"/>
              <a:t>сигналы, </a:t>
            </a:r>
            <a:r>
              <a:rPr lang="ru-RU" dirty="0"/>
              <a:t>не только </a:t>
            </a:r>
            <a:r>
              <a:rPr lang="ru-RU" dirty="0" smtClean="0"/>
              <a:t>локализованные </a:t>
            </a:r>
            <a:r>
              <a:rPr lang="ru-RU" dirty="0"/>
              <a:t>во времени, пространстве или в логике, но и голографическим образом </a:t>
            </a:r>
            <a:r>
              <a:rPr lang="ru-RU" dirty="0" smtClean="0"/>
              <a:t>распределенные </a:t>
            </a:r>
            <a:r>
              <a:rPr lang="ru-RU" dirty="0"/>
              <a:t>вокруг него.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17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«Власть» как механизм рефлексии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3052936"/>
          </a:xfrm>
        </p:spPr>
        <p:txBody>
          <a:bodyPr/>
          <a:lstStyle/>
          <a:p>
            <a:r>
              <a:rPr lang="ru-RU" dirty="0" smtClean="0"/>
              <a:t>Голографическая модель поведения отторгает знаковые формы общественной организации</a:t>
            </a:r>
          </a:p>
          <a:p>
            <a:r>
              <a:rPr lang="ru-RU" dirty="0" smtClean="0"/>
              <a:t>Эту функцию берет на себя «власть» (государство)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690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русской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1900808"/>
          </a:xfrm>
        </p:spPr>
        <p:txBody>
          <a:bodyPr/>
          <a:lstStyle/>
          <a:p>
            <a:r>
              <a:rPr lang="ru-RU" dirty="0" smtClean="0"/>
              <a:t>Контекстный способ изображения</a:t>
            </a:r>
          </a:p>
          <a:p>
            <a:r>
              <a:rPr lang="ru-RU" dirty="0" smtClean="0"/>
              <a:t>Диалогичность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70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наука?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Наука – это </a:t>
            </a:r>
            <a:r>
              <a:rPr lang="ru-RU" i="1" dirty="0" smtClean="0"/>
              <a:t>коллективное </a:t>
            </a:r>
            <a:r>
              <a:rPr lang="ru-RU" i="1" dirty="0"/>
              <a:t>знание</a:t>
            </a:r>
            <a:r>
              <a:rPr lang="ru-RU" dirty="0"/>
              <a:t> </a:t>
            </a:r>
            <a:r>
              <a:rPr lang="ru-RU" i="1" dirty="0" smtClean="0"/>
              <a:t>в </a:t>
            </a:r>
            <a:r>
              <a:rPr lang="ru-RU" i="1" dirty="0"/>
              <a:t>формате «если </a:t>
            </a:r>
            <a:r>
              <a:rPr lang="en-US" i="1" dirty="0"/>
              <a:t>X</a:t>
            </a:r>
            <a:r>
              <a:rPr lang="ru-RU" i="1" dirty="0"/>
              <a:t>, то </a:t>
            </a:r>
            <a:r>
              <a:rPr lang="en-US" i="1" dirty="0"/>
              <a:t>Y</a:t>
            </a:r>
            <a:r>
              <a:rPr lang="ru-RU" i="1" dirty="0" smtClean="0"/>
              <a:t>»</a:t>
            </a:r>
            <a:r>
              <a:rPr lang="ru-RU" dirty="0" smtClean="0"/>
              <a:t>. </a:t>
            </a:r>
            <a:r>
              <a:rPr lang="ru-RU" dirty="0"/>
              <a:t>Как синоним мы можем употреблять также слова </a:t>
            </a:r>
            <a:r>
              <a:rPr lang="ru-RU" i="1" dirty="0"/>
              <a:t>когнитивная </a:t>
            </a:r>
            <a:r>
              <a:rPr lang="ru-RU" i="1" dirty="0" smtClean="0"/>
              <a:t>среда</a:t>
            </a:r>
          </a:p>
          <a:p>
            <a:r>
              <a:rPr lang="ru-RU" dirty="0"/>
              <a:t>Н</a:t>
            </a:r>
            <a:r>
              <a:rPr lang="ru-RU" dirty="0" smtClean="0"/>
              <a:t>аука </a:t>
            </a:r>
            <a:r>
              <a:rPr lang="ru-RU" dirty="0"/>
              <a:t>в форме знаковой системы предполагает прозрачность среды, единые правила действий, общий понятийный аппарат. Она основана на разделении труда и очень осторожно относится к «наполеоновским» идеям. Средством коммуникации служат отчуждаемые информационные продукты – статьи и книги.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6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Наука в России имеет более сетевой характер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5400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Свободное обращение </a:t>
            </a:r>
            <a:r>
              <a:rPr lang="ru-RU" sz="2400" dirty="0"/>
              <a:t>с понятийным аппаратом (что иногда приводит к тому, что каждый говорит на своем языке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Знание </a:t>
            </a:r>
            <a:r>
              <a:rPr lang="ru-RU" sz="2400" dirty="0"/>
              <a:t>строится не как отчужденное (сформулированное в общепонятной форме), а как личностное (экспертное, т.е. как способность чудесным образом  решить проблему) и межличностное – в виде общей </a:t>
            </a:r>
            <a:r>
              <a:rPr lang="ru-RU" sz="2400" dirty="0" smtClean="0"/>
              <a:t>интуиции</a:t>
            </a:r>
          </a:p>
          <a:p>
            <a:r>
              <a:rPr lang="ru-RU" sz="2400" dirty="0" smtClean="0"/>
              <a:t>Коммуникация </a:t>
            </a:r>
            <a:r>
              <a:rPr lang="ru-RU" sz="2400" dirty="0"/>
              <a:t>и разделение труда происходит относительно чаще в виде </a:t>
            </a:r>
            <a:r>
              <a:rPr lang="ru-RU" sz="2400" dirty="0" err="1"/>
              <a:t>перформанса</a:t>
            </a:r>
            <a:r>
              <a:rPr lang="ru-RU" sz="2400" dirty="0"/>
              <a:t>, а не продукта - это семинары и </a:t>
            </a:r>
            <a:r>
              <a:rPr lang="ru-RU" sz="2400" dirty="0" smtClean="0"/>
              <a:t>комиссии</a:t>
            </a:r>
          </a:p>
          <a:p>
            <a:r>
              <a:rPr lang="ru-RU" sz="2400" dirty="0" smtClean="0"/>
              <a:t>Такая </a:t>
            </a:r>
            <a:r>
              <a:rPr lang="ru-RU" sz="2400" dirty="0"/>
              <a:t>свобода мышления и сложности в разделении труда определяют </a:t>
            </a:r>
            <a:r>
              <a:rPr lang="ru-RU" sz="2400" dirty="0"/>
              <a:t>склонность </a:t>
            </a:r>
            <a:r>
              <a:rPr lang="ru-RU" sz="2400" dirty="0" smtClean="0"/>
              <a:t>российской </a:t>
            </a:r>
            <a:r>
              <a:rPr lang="ru-RU" sz="2400" dirty="0"/>
              <a:t>науки </a:t>
            </a:r>
            <a:r>
              <a:rPr lang="ru-RU" sz="2400" dirty="0" smtClean="0"/>
              <a:t>к </a:t>
            </a:r>
            <a:r>
              <a:rPr lang="ru-RU" sz="2400" dirty="0"/>
              <a:t>созданию больших системных </a:t>
            </a:r>
            <a:r>
              <a:rPr lang="ru-RU" sz="2400" dirty="0" smtClean="0"/>
              <a:t>моделей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727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470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Голографичность русской культуры</vt:lpstr>
      <vt:lpstr>Основные моменты</vt:lpstr>
      <vt:lpstr>Человек русской культуры не создает формы деятельности, а их «обживает»</vt:lpstr>
      <vt:lpstr>Текст и контекст</vt:lpstr>
      <vt:lpstr>Концепция человека</vt:lpstr>
      <vt:lpstr>«Власть» как механизм рефлексии</vt:lpstr>
      <vt:lpstr>Особенности русской литературы</vt:lpstr>
      <vt:lpstr>Что такое наука?</vt:lpstr>
      <vt:lpstr>Наука в России имеет более сетевой характер</vt:lpstr>
      <vt:lpstr>Взгляд на русское общество из западной культуры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Папа</dc:creator>
  <cp:lastModifiedBy>Папа</cp:lastModifiedBy>
  <cp:revision>25</cp:revision>
  <dcterms:created xsi:type="dcterms:W3CDTF">2014-10-10T07:22:18Z</dcterms:created>
  <dcterms:modified xsi:type="dcterms:W3CDTF">2014-11-13T00:56:12Z</dcterms:modified>
</cp:coreProperties>
</file>