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7ED18-E9EE-4D2B-A764-BF2409C2C6AB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3EA6F-137C-46F4-B102-DB7C05D9A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4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552A2-D139-4A27-A370-B46D46C7ED39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91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C3150-74F7-4155-A549-29FCCEFA3AA7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49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1C598-B9FD-4496-BD2A-C1E1EE721ADF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4F9E9-C4A8-44F1-8851-45EE164C881F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0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D131-85B0-4DC0-A2FB-453E893B15A8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9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5162-4067-446E-A32E-95102B764333}" type="datetime1">
              <a:rPr lang="ru-RU" smtClean="0"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1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9CFA-992C-4135-A98C-78C5BFB790FF}" type="datetime1">
              <a:rPr lang="ru-RU" smtClean="0"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582C1-E288-4E2B-8262-47F016E77D4C}" type="datetime1">
              <a:rPr lang="ru-RU" smtClean="0"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96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3A34-FEDD-4066-813F-8E082DE1540B}" type="datetime1">
              <a:rPr lang="ru-RU" smtClean="0"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3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8988-FC82-4A6A-B2B2-39EFEDB64EF2}" type="datetime1">
              <a:rPr lang="ru-RU" smtClean="0"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01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A7780-0422-4F00-98B2-67DE30B6C921}" type="datetime1">
              <a:rPr lang="ru-RU" smtClean="0"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83FC-1DC1-4C9A-B01C-56A0E2DB69FC}" type="datetime1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EC82-C864-444E-851D-E159DD892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9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Административный рынок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Экономика </a:t>
            </a:r>
            <a:r>
              <a:rPr lang="ru-RU" dirty="0"/>
              <a:t>дефицита, экономика согласований, экономика торга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0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моменты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Модель административного рынка</a:t>
            </a:r>
          </a:p>
          <a:p>
            <a:r>
              <a:rPr lang="ru-RU" dirty="0"/>
              <a:t>Административный рынок как обмен обязанностями</a:t>
            </a:r>
          </a:p>
          <a:p>
            <a:r>
              <a:rPr lang="ru-RU" dirty="0" smtClean="0"/>
              <a:t>Инновации в </a:t>
            </a:r>
            <a:r>
              <a:rPr lang="ru-RU" dirty="0"/>
              <a:t>системе административного рынка</a:t>
            </a:r>
          </a:p>
          <a:p>
            <a:r>
              <a:rPr lang="ru-RU" dirty="0" smtClean="0"/>
              <a:t>«</a:t>
            </a:r>
            <a:r>
              <a:rPr lang="ru-RU" dirty="0"/>
              <a:t>Подсос и давление»: что является двигателем в экономике? </a:t>
            </a:r>
          </a:p>
          <a:p>
            <a:r>
              <a:rPr lang="ru-RU" dirty="0" smtClean="0"/>
              <a:t>Степени патернализма </a:t>
            </a:r>
          </a:p>
          <a:p>
            <a:r>
              <a:rPr lang="ru-RU" dirty="0" smtClean="0"/>
              <a:t>Степени децентрализации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6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Модель административного </a:t>
            </a:r>
            <a:r>
              <a:rPr lang="ru-RU" dirty="0" smtClean="0"/>
              <a:t>рынка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Административный рынок возникает в иерархиях, т.е. социальных системах, основанных на подчинении</a:t>
            </a:r>
          </a:p>
          <a:p>
            <a:r>
              <a:rPr lang="ru-RU" dirty="0" smtClean="0"/>
              <a:t>Если начальник не обладает достаточной информацией, он становится передаточным звеном, транслирующим запросы подчиненных</a:t>
            </a:r>
          </a:p>
          <a:p>
            <a:r>
              <a:rPr lang="ru-RU" dirty="0" smtClean="0"/>
              <a:t>«Крест Маршалла»: кривые спроса и предложения – задания в обмен на ресурсы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01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Административный рынок как обмен </a:t>
            </a:r>
            <a:r>
              <a:rPr lang="ru-RU" dirty="0" smtClean="0"/>
              <a:t>обязанностями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773016"/>
          </a:xfrm>
        </p:spPr>
        <p:txBody>
          <a:bodyPr/>
          <a:lstStyle/>
          <a:p>
            <a:r>
              <a:rPr lang="ru-RU" dirty="0" smtClean="0"/>
              <a:t>В иерархической системе отсутствует понятие «частной территории»</a:t>
            </a:r>
          </a:p>
          <a:p>
            <a:r>
              <a:rPr lang="ru-RU" dirty="0" smtClean="0"/>
              <a:t>Отношения формулируются в терминах позитивных, а не негативных прав</a:t>
            </a:r>
          </a:p>
          <a:p>
            <a:r>
              <a:rPr lang="ru-RU" dirty="0" smtClean="0"/>
              <a:t>Административный рынок – это </a:t>
            </a:r>
            <a:r>
              <a:rPr lang="ru-RU" i="1" dirty="0" smtClean="0"/>
              <a:t>механизм обмена обязанностями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61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Инновации: «базовая </a:t>
            </a:r>
            <a:r>
              <a:rPr lang="ru-RU" dirty="0"/>
              <a:t>триада» в системе административного </a:t>
            </a:r>
            <a:r>
              <a:rPr lang="ru-RU" dirty="0" smtClean="0"/>
              <a:t>рынка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412976"/>
          </a:xfrm>
        </p:spPr>
        <p:txBody>
          <a:bodyPr/>
          <a:lstStyle/>
          <a:p>
            <a:r>
              <a:rPr lang="ru-RU" dirty="0" smtClean="0"/>
              <a:t>Человек, (1) придумавший идею, должен (2) убедить своего начальника, который (3) прикажет своим подчиненным ее реализовать</a:t>
            </a:r>
          </a:p>
          <a:p>
            <a:r>
              <a:rPr lang="ru-RU" dirty="0" err="1" smtClean="0"/>
              <a:t>Неполностью</a:t>
            </a:r>
            <a:r>
              <a:rPr lang="ru-RU" dirty="0" smtClean="0"/>
              <a:t> реализованный план создает ситуацию </a:t>
            </a:r>
            <a:r>
              <a:rPr lang="ru-RU" i="1" dirty="0" smtClean="0"/>
              <a:t>дефицита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0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</a:t>
            </a:r>
            <a:r>
              <a:rPr lang="ru-RU" dirty="0"/>
              <a:t>является двигателем в экономике?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3312368"/>
          </a:xfrm>
        </p:spPr>
        <p:txBody>
          <a:bodyPr>
            <a:normAutofit/>
          </a:bodyPr>
          <a:lstStyle/>
          <a:p>
            <a:r>
              <a:rPr lang="ru-RU" dirty="0" smtClean="0"/>
              <a:t>Янош </a:t>
            </a:r>
            <a:r>
              <a:rPr lang="ru-RU" dirty="0" err="1" smtClean="0"/>
              <a:t>Корнаи</a:t>
            </a:r>
            <a:r>
              <a:rPr lang="ru-RU" dirty="0" smtClean="0"/>
              <a:t>: подсос и давление</a:t>
            </a:r>
          </a:p>
          <a:p>
            <a:r>
              <a:rPr lang="ru-RU" dirty="0" smtClean="0"/>
              <a:t>«Обычный» рынок – это рынок покупателя; движущей силой является конкуренция</a:t>
            </a:r>
          </a:p>
          <a:p>
            <a:r>
              <a:rPr lang="ru-RU" dirty="0" smtClean="0"/>
              <a:t>Административный рынок – это рынок продавца; движущая сила здесь – нехватка ресурсов, дефицит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6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Степени патернализма по </a:t>
            </a:r>
            <a:r>
              <a:rPr lang="ru-RU" dirty="0" err="1" smtClean="0"/>
              <a:t>Корнаи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Системы «советского типа» проходят в своем развитии ряд этапов</a:t>
            </a:r>
          </a:p>
          <a:p>
            <a:r>
              <a:rPr lang="ru-RU" dirty="0" smtClean="0"/>
              <a:t>Детальные плановые задания и распределение ресурсов</a:t>
            </a:r>
          </a:p>
          <a:p>
            <a:r>
              <a:rPr lang="ru-RU" dirty="0" smtClean="0"/>
              <a:t>Управление в агрегированных величинах</a:t>
            </a:r>
          </a:p>
          <a:p>
            <a:r>
              <a:rPr lang="ru-RU" dirty="0" smtClean="0"/>
              <a:t>Планирование развития и свобода в текущей деятельности («социализм с человеческим лицом»)</a:t>
            </a:r>
          </a:p>
          <a:p>
            <a:r>
              <a:rPr lang="ru-RU" dirty="0" smtClean="0"/>
              <a:t>Распределение денег</a:t>
            </a:r>
          </a:p>
          <a:p>
            <a:r>
              <a:rPr lang="ru-RU" dirty="0" smtClean="0"/>
              <a:t>Распределение прав</a:t>
            </a:r>
          </a:p>
          <a:p>
            <a:pPr marL="0" indent="0">
              <a:buNone/>
            </a:pPr>
            <a:r>
              <a:rPr lang="ru-RU" dirty="0" smtClean="0"/>
              <a:t>Явления дефицита при этом перемещаются в соответствующую область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340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Степени децентрализации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197281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Системы, имеющие свойство </a:t>
            </a:r>
            <a:r>
              <a:rPr lang="ru-RU" i="1" dirty="0" err="1" smtClean="0"/>
              <a:t>субъектности</a:t>
            </a:r>
            <a:r>
              <a:rPr lang="ru-RU" i="1" dirty="0" smtClean="0"/>
              <a:t> </a:t>
            </a:r>
          </a:p>
          <a:p>
            <a:r>
              <a:rPr lang="ru-RU" dirty="0"/>
              <a:t>Системы, имеющие свойство </a:t>
            </a:r>
            <a:r>
              <a:rPr lang="ru-RU" i="1" dirty="0" smtClean="0"/>
              <a:t>связности</a:t>
            </a:r>
          </a:p>
          <a:p>
            <a:r>
              <a:rPr lang="ru-RU" dirty="0" smtClean="0"/>
              <a:t>Фрагментированные системы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EC82-C864-444E-851D-E159DD892C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7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270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Административный рынок</vt:lpstr>
      <vt:lpstr>Основные моменты</vt:lpstr>
      <vt:lpstr>Модель административного рынка</vt:lpstr>
      <vt:lpstr>Административный рынок как обмен обязанностями</vt:lpstr>
      <vt:lpstr>Инновации: «базовая триада» в системе административного рынка</vt:lpstr>
      <vt:lpstr>Что является двигателем в экономике?</vt:lpstr>
      <vt:lpstr>Степени патернализма по Корнаи</vt:lpstr>
      <vt:lpstr>Степени децентрализации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Папа</dc:creator>
  <cp:lastModifiedBy>Папа</cp:lastModifiedBy>
  <cp:revision>22</cp:revision>
  <dcterms:created xsi:type="dcterms:W3CDTF">2014-10-10T07:22:18Z</dcterms:created>
  <dcterms:modified xsi:type="dcterms:W3CDTF">2014-11-12T00:47:08Z</dcterms:modified>
</cp:coreProperties>
</file>