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7ED18-E9EE-4D2B-A764-BF2409C2C6AB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3EA6F-137C-46F4-B102-DB7C05D9A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014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52A2-D139-4A27-A370-B46D46C7ED39}" type="datetime1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EC82-C864-444E-851D-E159DD892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913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3150-74F7-4155-A549-29FCCEFA3AA7}" type="datetime1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EC82-C864-444E-851D-E159DD892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49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C598-B9FD-4496-BD2A-C1E1EE721ADF}" type="datetime1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EC82-C864-444E-851D-E159DD892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5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F9E9-C4A8-44F1-8851-45EE164C881F}" type="datetime1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EC82-C864-444E-851D-E159DD892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808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D131-85B0-4DC0-A2FB-453E893B15A8}" type="datetime1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EC82-C864-444E-851D-E159DD892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097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5162-4067-446E-A32E-95102B764333}" type="datetime1">
              <a:rPr lang="ru-RU" smtClean="0"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EC82-C864-444E-851D-E159DD892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91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9CFA-992C-4135-A98C-78C5BFB790FF}" type="datetime1">
              <a:rPr lang="ru-RU" smtClean="0"/>
              <a:t>12.11.2014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EC82-C864-444E-851D-E159DD892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1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82C1-E288-4E2B-8262-47F016E77D4C}" type="datetime1">
              <a:rPr lang="ru-RU" smtClean="0"/>
              <a:t>12.11.2014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EC82-C864-444E-851D-E159DD892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96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3A34-FEDD-4066-813F-8E082DE1540B}" type="datetime1">
              <a:rPr lang="ru-RU" smtClean="0"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EC82-C864-444E-851D-E159DD892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73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8988-FC82-4A6A-B2B2-39EFEDB64EF2}" type="datetime1">
              <a:rPr lang="ru-RU" smtClean="0"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EC82-C864-444E-851D-E159DD892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018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7780-0422-4F00-98B2-67DE30B6C921}" type="datetime1">
              <a:rPr lang="ru-RU" smtClean="0"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EC82-C864-444E-851D-E159DD892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8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983FC-1DC1-4C9A-B01C-56A0E2DB69FC}" type="datetime1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4EC82-C864-444E-851D-E159DD892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59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Рынок как когнитивная среда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(Либеральный общественный порядок)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EC82-C864-444E-851D-E159DD892C7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003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Программируемость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Либеральный общественный порядок обладает стандартными инструментами  для превращения идей в реальность</a:t>
            </a:r>
          </a:p>
          <a:p>
            <a:r>
              <a:rPr lang="ru-RU" dirty="0" smtClean="0"/>
              <a:t>(По предыдущей метафоре, написанный текст можно озвучить)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EC82-C864-444E-851D-E159DD892C7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307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Рынок как </a:t>
            </a:r>
            <a:r>
              <a:rPr lang="ru-RU" dirty="0" smtClean="0"/>
              <a:t>система знания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3196952"/>
          </a:xfrm>
        </p:spPr>
        <p:txBody>
          <a:bodyPr/>
          <a:lstStyle/>
          <a:p>
            <a:r>
              <a:rPr lang="ru-RU" i="1" dirty="0" smtClean="0"/>
              <a:t>Рынок и либеральный общественный порядок – это знаковая система</a:t>
            </a:r>
          </a:p>
          <a:p>
            <a:r>
              <a:rPr lang="ru-RU" dirty="0" smtClean="0"/>
              <a:t>Права и «частные территории» = знаки</a:t>
            </a:r>
          </a:p>
          <a:p>
            <a:r>
              <a:rPr lang="ru-RU" dirty="0" smtClean="0"/>
              <a:t>«Правила справедливого поведения» = грамматика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EC82-C864-444E-851D-E159DD892C7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0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464496"/>
          </a:xfrm>
        </p:spPr>
        <p:txBody>
          <a:bodyPr/>
          <a:lstStyle/>
          <a:p>
            <a:r>
              <a:rPr lang="ru-RU" dirty="0" smtClean="0"/>
              <a:t>Поддержанием либерального порядка занимаются «профессии» – гильдии, имеющие монопольное право использования специальным языков</a:t>
            </a:r>
          </a:p>
          <a:p>
            <a:r>
              <a:rPr lang="ru-RU" dirty="0" smtClean="0"/>
              <a:t>Основная «профессия» - правовая</a:t>
            </a:r>
          </a:p>
          <a:p>
            <a:r>
              <a:rPr lang="ru-RU" dirty="0" smtClean="0"/>
              <a:t>Также - наука, образование, медицина, бухгалтерский учет, архитектура </a:t>
            </a:r>
            <a:r>
              <a:rPr lang="ru-RU" dirty="0" smtClean="0"/>
              <a:t>и т.д.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EC82-C864-444E-851D-E159DD892C7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684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коррупции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764904"/>
          </a:xfrm>
        </p:spPr>
        <p:txBody>
          <a:bodyPr/>
          <a:lstStyle/>
          <a:p>
            <a:r>
              <a:rPr lang="ru-RU" dirty="0"/>
              <a:t>Принцип </a:t>
            </a:r>
            <a:r>
              <a:rPr lang="ru-RU" i="1" dirty="0"/>
              <a:t>прозрачности</a:t>
            </a:r>
            <a:r>
              <a:rPr lang="ru-RU" dirty="0"/>
              <a:t> означает, что знаковая система стандартизована</a:t>
            </a:r>
          </a:p>
          <a:p>
            <a:r>
              <a:rPr lang="ru-RU" dirty="0" smtClean="0"/>
              <a:t>Коррупция – это нарушение стандарта и, следовательно, порча знаковой системы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EC82-C864-444E-851D-E159DD892C7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600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 экономике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20888"/>
            <a:ext cx="8229600" cy="2476872"/>
          </a:xfrm>
        </p:spPr>
        <p:txBody>
          <a:bodyPr/>
          <a:lstStyle/>
          <a:p>
            <a:r>
              <a:rPr lang="ru-RU" dirty="0" smtClean="0"/>
              <a:t>Экономика – это внешняя память того гигантского информационного процессора, которым является либеральный общественный порядок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EC82-C864-444E-851D-E159DD892C7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70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моменты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340968"/>
          </a:xfrm>
        </p:spPr>
        <p:txBody>
          <a:bodyPr/>
          <a:lstStyle/>
          <a:p>
            <a:r>
              <a:rPr lang="ru-RU" dirty="0" smtClean="0"/>
              <a:t>Человек и его «частная территория» </a:t>
            </a:r>
            <a:r>
              <a:rPr lang="ru-RU" dirty="0" smtClean="0"/>
              <a:t>(</a:t>
            </a:r>
            <a:r>
              <a:rPr lang="en-US" dirty="0" smtClean="0"/>
              <a:t>private domain)</a:t>
            </a:r>
          </a:p>
          <a:p>
            <a:r>
              <a:rPr lang="ru-RU" dirty="0" smtClean="0"/>
              <a:t>«Правила справедливого поведения»</a:t>
            </a:r>
          </a:p>
          <a:p>
            <a:r>
              <a:rPr lang="ru-RU" dirty="0" smtClean="0"/>
              <a:t>Инновации </a:t>
            </a:r>
          </a:p>
          <a:p>
            <a:r>
              <a:rPr lang="ru-RU" dirty="0" smtClean="0"/>
              <a:t>3 способа коммуникации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EC82-C864-444E-851D-E159DD892C7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815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Человек </a:t>
            </a:r>
            <a:r>
              <a:rPr lang="ru-RU" dirty="0"/>
              <a:t>и </a:t>
            </a:r>
            <a:r>
              <a:rPr lang="ru-RU" dirty="0" smtClean="0"/>
              <a:t>его </a:t>
            </a:r>
            <a:r>
              <a:rPr lang="ru-RU" dirty="0"/>
              <a:t>«</a:t>
            </a:r>
            <a:r>
              <a:rPr lang="ru-RU" dirty="0" smtClean="0"/>
              <a:t>частная территория»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388843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Синонимы: </a:t>
            </a:r>
            <a:r>
              <a:rPr lang="en-US" dirty="0" smtClean="0"/>
              <a:t>private domain</a:t>
            </a:r>
            <a:r>
              <a:rPr lang="ru-RU" dirty="0" smtClean="0"/>
              <a:t>, совокупность прав, сфера компетенции</a:t>
            </a:r>
          </a:p>
          <a:p>
            <a:r>
              <a:rPr lang="ru-RU" dirty="0" smtClean="0"/>
              <a:t>Что входит: собственность, жизнь, личность</a:t>
            </a:r>
          </a:p>
          <a:p>
            <a:r>
              <a:rPr lang="ru-RU" dirty="0" smtClean="0"/>
              <a:t>Человек свободен </a:t>
            </a:r>
            <a:r>
              <a:rPr lang="ru-RU" dirty="0" smtClean="0"/>
              <a:t>в рамках своей территории</a:t>
            </a:r>
          </a:p>
          <a:p>
            <a:r>
              <a:rPr lang="ru-RU" dirty="0" smtClean="0"/>
              <a:t>Совокупность прав каждого </a:t>
            </a:r>
            <a:r>
              <a:rPr lang="ru-RU" dirty="0" smtClean="0"/>
              <a:t>человека складывается </a:t>
            </a:r>
            <a:r>
              <a:rPr lang="ru-RU" dirty="0" smtClean="0"/>
              <a:t>как результат добровольных обменов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EC82-C864-444E-851D-E159DD892C7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129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Свобода и воля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Свобода</a:t>
            </a:r>
            <a:r>
              <a:rPr lang="ru-RU" dirty="0" smtClean="0"/>
              <a:t> – это защищенность (в пределах территории данного индивида) от вмешательства других индивидов</a:t>
            </a:r>
          </a:p>
          <a:p>
            <a:r>
              <a:rPr lang="ru-RU" i="1" dirty="0" smtClean="0"/>
              <a:t>Воля</a:t>
            </a:r>
            <a:r>
              <a:rPr lang="ru-RU" dirty="0" smtClean="0"/>
              <a:t> – это возможность минимизировать чужое вмешательство в свои дела + максимизировать свое вмешательство в чужие дела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EC82-C864-444E-851D-E159DD892C7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460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Негативные и позитивные 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2188840"/>
          </a:xfrm>
        </p:spPr>
        <p:txBody>
          <a:bodyPr/>
          <a:lstStyle/>
          <a:p>
            <a:r>
              <a:rPr lang="ru-RU" dirty="0" smtClean="0"/>
              <a:t>Пример негативного права: собственность</a:t>
            </a:r>
          </a:p>
          <a:p>
            <a:r>
              <a:rPr lang="ru-RU" dirty="0" smtClean="0"/>
              <a:t>Примеры позитивного права: обязательство из договора, пособие по безработице, пенсия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EC82-C864-444E-851D-E159DD892C7C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388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«Правила справедливого поведения»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ru-RU" dirty="0" smtClean="0"/>
              <a:t>Задаются только с помощью негативных прав</a:t>
            </a:r>
          </a:p>
          <a:p>
            <a:r>
              <a:rPr lang="ru-RU" dirty="0" smtClean="0"/>
              <a:t>Универсальны, т.е. имеют исключительно безадресный характер </a:t>
            </a:r>
          </a:p>
          <a:p>
            <a:r>
              <a:rPr lang="ru-RU" dirty="0" smtClean="0"/>
              <a:t>«Поступай так, как ты хочешь, чтобы поступали с тобой»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EC82-C864-444E-851D-E159DD892C7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753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Инновации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Человек (1</a:t>
            </a:r>
            <a:r>
              <a:rPr lang="ru-RU" dirty="0" smtClean="0"/>
              <a:t>) придумывает идею, (2) превращает ее в реальность, и (3) получает одобрение со стороны других </a:t>
            </a:r>
          </a:p>
          <a:p>
            <a:r>
              <a:rPr lang="ru-RU" dirty="0" smtClean="0"/>
              <a:t>Эта </a:t>
            </a:r>
            <a:r>
              <a:rPr lang="ru-RU" i="1" dirty="0" smtClean="0"/>
              <a:t>базовая триада </a:t>
            </a:r>
            <a:r>
              <a:rPr lang="ru-RU" dirty="0" smtClean="0"/>
              <a:t>(идея – реализация – социализация) вне либерального общественного порядка может быть другой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EC82-C864-444E-851D-E159DD892C7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304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способа коммуникации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Пример, сообщение, товар</a:t>
            </a:r>
          </a:p>
          <a:p>
            <a:r>
              <a:rPr lang="ru-RU" dirty="0" smtClean="0"/>
              <a:t>Ограниченность информационной способности человека</a:t>
            </a:r>
          </a:p>
          <a:p>
            <a:r>
              <a:rPr lang="ru-RU" dirty="0" smtClean="0"/>
              <a:t>Транзакционные издержки как помехи («трение») в механизме обмена товарами</a:t>
            </a:r>
          </a:p>
          <a:p>
            <a:r>
              <a:rPr lang="ru-RU" dirty="0" smtClean="0"/>
              <a:t>Институты как способ уменьшения «трения»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EC82-C864-444E-851D-E159DD892C7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019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Еще раз о превращении идеи в вещь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О</a:t>
            </a:r>
            <a:r>
              <a:rPr lang="ru-RU" i="1" dirty="0" smtClean="0"/>
              <a:t>сновная </a:t>
            </a:r>
            <a:r>
              <a:rPr lang="ru-RU" i="1" dirty="0"/>
              <a:t>особенность </a:t>
            </a:r>
            <a:r>
              <a:rPr lang="ru-RU" i="1" dirty="0" smtClean="0"/>
              <a:t>либерального общественного </a:t>
            </a:r>
            <a:r>
              <a:rPr lang="ru-RU" i="1" dirty="0"/>
              <a:t>порядка </a:t>
            </a:r>
            <a:r>
              <a:rPr lang="ru-RU" i="1" dirty="0" smtClean="0"/>
              <a:t>- </a:t>
            </a:r>
            <a:r>
              <a:rPr lang="ru-RU" i="1" dirty="0"/>
              <a:t>в том, что </a:t>
            </a:r>
            <a:r>
              <a:rPr lang="ru-RU" i="1" dirty="0" smtClean="0"/>
              <a:t>идеи </a:t>
            </a:r>
            <a:r>
              <a:rPr lang="ru-RU" i="1" dirty="0"/>
              <a:t>там  превращаются как бы в объективно существующие </a:t>
            </a:r>
            <a:r>
              <a:rPr lang="ru-RU" i="1" dirty="0" smtClean="0"/>
              <a:t>вещи</a:t>
            </a:r>
          </a:p>
          <a:p>
            <a:r>
              <a:rPr lang="ru-RU" i="1" dirty="0"/>
              <a:t>П</a:t>
            </a:r>
            <a:r>
              <a:rPr lang="ru-RU" i="1" dirty="0" smtClean="0"/>
              <a:t>о </a:t>
            </a:r>
            <a:r>
              <a:rPr lang="ru-RU" i="1" dirty="0"/>
              <a:t>своим цивилизационным последствиям это то же самое, как изобретение письменности, позволяющее речь превращать в письмо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EC82-C864-444E-851D-E159DD892C7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8189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4455</TotalTime>
  <Words>418</Words>
  <Application>Microsoft Office PowerPoint</Application>
  <PresentationFormat>Экран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Рынок как когнитивная среда</vt:lpstr>
      <vt:lpstr>Основные моменты</vt:lpstr>
      <vt:lpstr>Человек и его «частная территория»</vt:lpstr>
      <vt:lpstr>Свобода и воля</vt:lpstr>
      <vt:lpstr>Негативные и позитивные права</vt:lpstr>
      <vt:lpstr>«Правила справедливого поведения» </vt:lpstr>
      <vt:lpstr>Инновации </vt:lpstr>
      <vt:lpstr>3 способа коммуникации</vt:lpstr>
      <vt:lpstr>Еще раз о превращении идеи в вещь</vt:lpstr>
      <vt:lpstr>Программируемость </vt:lpstr>
      <vt:lpstr>Рынок как система знания</vt:lpstr>
      <vt:lpstr>Рефлексия</vt:lpstr>
      <vt:lpstr>О коррупции</vt:lpstr>
      <vt:lpstr>Об экономике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Папа</dc:creator>
  <cp:lastModifiedBy>Папа</cp:lastModifiedBy>
  <cp:revision>19</cp:revision>
  <dcterms:created xsi:type="dcterms:W3CDTF">2014-10-10T07:22:18Z</dcterms:created>
  <dcterms:modified xsi:type="dcterms:W3CDTF">2014-11-12T00:02:54Z</dcterms:modified>
</cp:coreProperties>
</file>